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3681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күші түнде 2-7, күндіз 7-12, екпіні 15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329845"/>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14 мамыр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14 мамыр күндіз, 15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25897</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2021-07-01T07:38:07Z</cp:lastPrinted>
  <dcterms:created xsi:type="dcterms:W3CDTF">2018-03-27T06:03:00Z</dcterms:created>
  <dcterms:modified xsi:type="dcterms:W3CDTF">2026-05-13T07:29:46Z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